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5143500" type="screen16x9"/>
  <p:notesSz cx="6858000" cy="9947275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FF5050"/>
    <a:srgbClr val="FF9999"/>
    <a:srgbClr val="3399FF"/>
    <a:srgbClr val="5B9BD5"/>
    <a:srgbClr val="2A0DD7"/>
    <a:srgbClr val="FCE0E0"/>
    <a:srgbClr val="F6C6C6"/>
    <a:srgbClr val="FF7C80"/>
    <a:srgbClr val="96BB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7" autoAdjust="0"/>
    <p:restoredTop sz="96433" autoAdjust="0"/>
  </p:normalViewPr>
  <p:slideViewPr>
    <p:cSldViewPr snapToGrid="0">
      <p:cViewPr varScale="1">
        <p:scale>
          <a:sx n="103" d="100"/>
          <a:sy n="103" d="100"/>
        </p:scale>
        <p:origin x="258" y="96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2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842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401E0716-219B-4526-8CEB-5CAB3474FF48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3"/>
            <a:ext cx="2972547" cy="497842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843"/>
            <a:ext cx="2972547" cy="497842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5AED6A67-6993-4DD8-9D52-B097C0E72E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106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6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A1E5D531-EAED-4C26-B950-2228F0D1EF97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6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6" y="9448187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3575EB4-435C-49B3-8603-7CCCA8AEF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61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75EB4-435C-49B3-8603-7CCCA8AEF36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2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6142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93751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5933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521248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8902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29492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37273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40750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32065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76731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35222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1D4F7-7AD8-45B7-B22C-03FE68F60615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60E53-4997-4EE0-9C44-60EA24AD1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07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1"/>
            <a:ext cx="9144000" cy="735806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0638" y="2662238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2885661" y="1774213"/>
            <a:ext cx="6300192" cy="18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square" lIns="102361" tIns="51180" rIns="102361" bIns="51180">
            <a:spAutoFit/>
            <a:scene3d>
              <a:camera prst="orthographicFront"/>
              <a:lightRig rig="threePt" dir="t"/>
            </a:scene3d>
            <a:sp3d extrusionH="57150">
              <a:extrusionClr>
                <a:schemeClr val="bg2">
                  <a:lumMod val="40000"/>
                  <a:lumOff val="60000"/>
                </a:schemeClr>
              </a:extrusionClr>
            </a:sp3d>
          </a:bodyPr>
          <a:lstStyle/>
          <a:p>
            <a:r>
              <a:rPr lang="ru-RU" sz="2400" b="1" dirty="0"/>
              <a:t>Сравнительный анализ аварийности на объектах электроэнергетики на территории РС(Я), расследуемых Ленским управлением </a:t>
            </a:r>
            <a:r>
              <a:rPr lang="ru-RU" sz="2400" b="1" dirty="0" err="1"/>
              <a:t>Ростехнадзора</a:t>
            </a:r>
            <a:r>
              <a:rPr lang="ru-RU" sz="2400" b="1" dirty="0"/>
              <a:t> за 2024-2025 год.</a:t>
            </a:r>
            <a:endParaRPr lang="ru-RU" sz="2400" dirty="0"/>
          </a:p>
          <a:p>
            <a:pPr algn="ctr">
              <a:spcAft>
                <a:spcPts val="0"/>
              </a:spcAft>
              <a:defRPr/>
            </a:pPr>
            <a:endParaRPr lang="ru-RU" sz="1900" b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1803482" y="4298067"/>
            <a:ext cx="8464550" cy="595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r>
              <a:rPr lang="ru-RU" sz="1600" dirty="0" smtClean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sz="1600" dirty="0" smtClean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августа 2025 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dirty="0" smtClean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Якутск</a:t>
            </a:r>
            <a:endParaRPr lang="ru-RU" sz="1600" dirty="0">
              <a:ln w="0"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" y="1"/>
            <a:ext cx="2817670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16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764784" y="112077"/>
            <a:ext cx="1751012" cy="5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dirty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</a:p>
          <a:p>
            <a:pPr algn="ctr"/>
            <a:r>
              <a:rPr lang="ru-RU" altLang="ru-RU" dirty="0" smtClean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Ленское </a:t>
            </a:r>
            <a:r>
              <a:rPr lang="ru-RU" altLang="ru-RU" dirty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3063281" y="112077"/>
            <a:ext cx="5944951" cy="5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9" tIns="36005" rIns="72009" bIns="36005">
            <a:spAutoFit/>
          </a:bodyPr>
          <a:lstStyle/>
          <a:p>
            <a:pPr algn="ctr"/>
            <a:r>
              <a:rPr lang="ru-RU" altLang="ru-RU" dirty="0" smtClean="0">
                <a:ln w="0"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Ленское управление Ростехнадзора</a:t>
            </a:r>
          </a:p>
          <a:p>
            <a:pPr algn="ctr"/>
            <a:endParaRPr lang="ru-RU" altLang="ru-RU" dirty="0">
              <a:ln w="0">
                <a:solidFill>
                  <a:sysClr val="windowText" lastClr="00000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74" y="3139136"/>
            <a:ext cx="2729087" cy="153511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36" y="1311182"/>
            <a:ext cx="2733964" cy="126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6218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4723</TotalTime>
  <Words>30</Words>
  <Application>Microsoft Office PowerPoint</Application>
  <PresentationFormat>Экран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Климов Е.А</dc:creator>
  <cp:lastModifiedBy>Павел Бойко Владимирович</cp:lastModifiedBy>
  <cp:revision>315</cp:revision>
  <cp:lastPrinted>2021-01-27T13:29:44Z</cp:lastPrinted>
  <dcterms:created xsi:type="dcterms:W3CDTF">2018-12-06T15:25:48Z</dcterms:created>
  <dcterms:modified xsi:type="dcterms:W3CDTF">2025-08-27T23:57:57Z</dcterms:modified>
</cp:coreProperties>
</file>